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8fdc0e1db_0_0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8fdc0e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e647fc98_1_13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9e647fc9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9e647fc98_1_33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9e647fc98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1dc19f916_0_0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1dc19f9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9e6480305_0_38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9e648030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1dc19f916_0_10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1dc19f9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9e6480305_0_1:notes"/>
          <p:cNvSpPr/>
          <p:nvPr>
            <p:ph idx="2" type="sldImg"/>
          </p:nvPr>
        </p:nvSpPr>
        <p:spPr>
          <a:xfrm>
            <a:off x="1143351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9e648030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3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71" y="6332948"/>
            <a:ext cx="1595974" cy="3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47293" t="25600"/>
          <a:stretch/>
        </p:blipFill>
        <p:spPr>
          <a:xfrm>
            <a:off x="7134050" y="0"/>
            <a:ext cx="2009950" cy="56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7265149" y="6332950"/>
            <a:ext cx="22722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75" y="2684212"/>
            <a:ext cx="1595976" cy="148958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0"/>
            <a:ext cx="5312700" cy="3267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0775" y="179250"/>
            <a:ext cx="38688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Insert</a:t>
            </a:r>
            <a:endParaRPr b="1" sz="59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59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Here  </a:t>
            </a:r>
            <a:endParaRPr b="1" sz="59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3625" y="465288"/>
            <a:ext cx="1595976" cy="1489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4252250" y="0"/>
            <a:ext cx="4083300" cy="108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190250" y="255600"/>
            <a:ext cx="620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764"/>
          <a:stretch/>
        </p:blipFill>
        <p:spPr>
          <a:xfrm rot="-5400000">
            <a:off x="-1709750" y="1691575"/>
            <a:ext cx="6894350" cy="34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-20875" y="0"/>
            <a:ext cx="3516600" cy="6858000"/>
          </a:xfrm>
          <a:prstGeom prst="rect">
            <a:avLst/>
          </a:prstGeom>
          <a:solidFill>
            <a:srgbClr val="00AAAA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865575" y="1431750"/>
            <a:ext cx="5278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4455"/>
              </a:buClr>
              <a:buSzPts val="2400"/>
              <a:buFont typeface="Poppins"/>
              <a:buChar char="●"/>
            </a:pPr>
            <a:r>
              <a:rPr lang="en" sz="24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Point 1</a:t>
            </a:r>
            <a:endParaRPr sz="24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4455"/>
              </a:buClr>
              <a:buSzPts val="2400"/>
              <a:buFont typeface="Poppins"/>
              <a:buChar char="●"/>
            </a:pPr>
            <a:r>
              <a:rPr lang="en" sz="24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Point 2</a:t>
            </a:r>
            <a:endParaRPr sz="24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4455"/>
              </a:buClr>
              <a:buSzPts val="2400"/>
              <a:buFont typeface="Poppins"/>
              <a:buChar char="●"/>
            </a:pPr>
            <a:r>
              <a:rPr lang="en" sz="24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Point 3</a:t>
            </a:r>
            <a:endParaRPr sz="24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0"/>
            <a:ext cx="3397800" cy="108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31" y="6552065"/>
            <a:ext cx="947539" cy="2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7850" y="255600"/>
            <a:ext cx="324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Topic 1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7850" y="1289738"/>
            <a:ext cx="395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0" y="1408650"/>
            <a:ext cx="3549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AAAA"/>
              </a:buClr>
              <a:buSzPts val="2200"/>
              <a:buFont typeface="Poppins"/>
              <a:buChar char="●"/>
            </a:pPr>
            <a:r>
              <a:rPr lang="en" sz="2200">
                <a:solidFill>
                  <a:srgbClr val="00AAAA"/>
                </a:solidFill>
                <a:latin typeface="Poppins"/>
                <a:ea typeface="Poppins"/>
                <a:cs typeface="Poppins"/>
                <a:sym typeface="Poppins"/>
              </a:rPr>
              <a:t>Point 1</a:t>
            </a:r>
            <a:endParaRPr sz="2200">
              <a:solidFill>
                <a:srgbClr val="00AAA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AAAA"/>
              </a:buClr>
              <a:buSzPts val="2200"/>
              <a:buFont typeface="Poppins"/>
              <a:buChar char="●"/>
            </a:pPr>
            <a:r>
              <a:rPr lang="en" sz="2200">
                <a:solidFill>
                  <a:srgbClr val="00AAAA"/>
                </a:solidFill>
                <a:latin typeface="Poppins"/>
                <a:ea typeface="Poppins"/>
                <a:cs typeface="Poppins"/>
                <a:sym typeface="Poppins"/>
              </a:rPr>
              <a:t>Point 2</a:t>
            </a:r>
            <a:endParaRPr sz="2200">
              <a:solidFill>
                <a:srgbClr val="00AAA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AAAA"/>
              </a:buClr>
              <a:buSzPts val="2200"/>
              <a:buFont typeface="Poppins"/>
              <a:buChar char="●"/>
            </a:pPr>
            <a:r>
              <a:rPr lang="en" sz="2200">
                <a:solidFill>
                  <a:srgbClr val="00AAAA"/>
                </a:solidFill>
                <a:latin typeface="Poppins"/>
                <a:ea typeface="Poppins"/>
                <a:cs typeface="Poppins"/>
                <a:sym typeface="Poppins"/>
              </a:rPr>
              <a:t>Point 3</a:t>
            </a:r>
            <a:endParaRPr sz="2200">
              <a:solidFill>
                <a:srgbClr val="00AA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0" l="0" r="41496" t="0"/>
          <a:stretch/>
        </p:blipFill>
        <p:spPr>
          <a:xfrm>
            <a:off x="4437276" y="1080600"/>
            <a:ext cx="4432776" cy="42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6718" y="-91300"/>
            <a:ext cx="2343331" cy="21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9193" y="3429000"/>
            <a:ext cx="2343331" cy="21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9893" y="4239750"/>
            <a:ext cx="2343331" cy="218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1220697" y="271331"/>
            <a:ext cx="6702600" cy="108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31" y="6552065"/>
            <a:ext cx="947539" cy="21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38454">
            <a:off x="2864370" y="4340092"/>
            <a:ext cx="2601511" cy="52030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469250" y="488300"/>
            <a:ext cx="620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Topic 2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408900" y="3009888"/>
            <a:ext cx="2236500" cy="1590000"/>
          </a:xfrm>
          <a:prstGeom prst="flowChartAlternateProcess">
            <a:avLst/>
          </a:prstGeom>
          <a:solidFill>
            <a:srgbClr val="00AAAA">
              <a:alpha val="23460"/>
            </a:srgbClr>
          </a:solidFill>
          <a:ln cap="flat" cmpd="sng" w="9525">
            <a:solidFill>
              <a:srgbClr val="33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3454650" y="3009888"/>
            <a:ext cx="2236500" cy="1590000"/>
          </a:xfrm>
          <a:prstGeom prst="flowChartAlternateProcess">
            <a:avLst/>
          </a:prstGeom>
          <a:solidFill>
            <a:srgbClr val="00AAAA">
              <a:alpha val="23460"/>
            </a:srgbClr>
          </a:solidFill>
          <a:ln cap="flat" cmpd="sng" w="9525">
            <a:solidFill>
              <a:srgbClr val="33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6500400" y="3009913"/>
            <a:ext cx="2236500" cy="1590000"/>
          </a:xfrm>
          <a:prstGeom prst="flowChartAlternateProcess">
            <a:avLst/>
          </a:prstGeom>
          <a:solidFill>
            <a:srgbClr val="00AAAA">
              <a:alpha val="23460"/>
            </a:srgbClr>
          </a:solidFill>
          <a:ln cap="flat" cmpd="sng" w="9525">
            <a:solidFill>
              <a:srgbClr val="33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637950" y="3589338"/>
            <a:ext cx="177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Point 1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683700" y="3589363"/>
            <a:ext cx="177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Point 2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729450" y="3589363"/>
            <a:ext cx="177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Point 3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34503" r="0" t="0"/>
          <a:stretch/>
        </p:blipFill>
        <p:spPr>
          <a:xfrm>
            <a:off x="5856925" y="0"/>
            <a:ext cx="32870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77875" y="53900"/>
            <a:ext cx="4083300" cy="108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-984125" y="309500"/>
            <a:ext cx="620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Topic 3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73850" y="1741650"/>
            <a:ext cx="5278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4455"/>
              </a:buClr>
              <a:buSzPts val="2400"/>
              <a:buFont typeface="Poppins"/>
              <a:buChar char="●"/>
            </a:pPr>
            <a:r>
              <a:rPr lang="en" sz="24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Point 1</a:t>
            </a:r>
            <a:endParaRPr sz="24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4455"/>
              </a:buClr>
              <a:buSzPts val="2400"/>
              <a:buFont typeface="Poppins"/>
              <a:buChar char="●"/>
            </a:pPr>
            <a:r>
              <a:rPr lang="en" sz="24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Point 2</a:t>
            </a:r>
            <a:endParaRPr sz="24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4455"/>
              </a:buClr>
              <a:buSzPts val="2400"/>
              <a:buFont typeface="Poppins"/>
              <a:buChar char="●"/>
            </a:pPr>
            <a:r>
              <a:rPr lang="en" sz="24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Point 3</a:t>
            </a:r>
            <a:endParaRPr sz="24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-1150" y="50"/>
            <a:ext cx="9144000" cy="6858000"/>
          </a:xfrm>
          <a:prstGeom prst="rect">
            <a:avLst/>
          </a:prstGeom>
          <a:solidFill>
            <a:srgbClr val="00AAAA">
              <a:alpha val="84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31" y="6552065"/>
            <a:ext cx="947539" cy="2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/>
          <p:nvPr/>
        </p:nvSpPr>
        <p:spPr>
          <a:xfrm rot="-5400000">
            <a:off x="2346750" y="-481612"/>
            <a:ext cx="4450500" cy="8595900"/>
          </a:xfrm>
          <a:prstGeom prst="roundRect">
            <a:avLst>
              <a:gd fmla="val 16667" name="adj"/>
            </a:avLst>
          </a:prstGeom>
          <a:solidFill>
            <a:srgbClr val="F3F3F3">
              <a:alpha val="68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0" y="0"/>
            <a:ext cx="3397800" cy="1080600"/>
          </a:xfrm>
          <a:prstGeom prst="roundRect">
            <a:avLst>
              <a:gd fmla="val 16667" name="adj"/>
            </a:avLst>
          </a:prstGeom>
          <a:solidFill>
            <a:srgbClr val="F3F3F3">
              <a:alpha val="68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77850" y="255600"/>
            <a:ext cx="324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Discussion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855300" y="3556275"/>
            <a:ext cx="7433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Discussion Question</a:t>
            </a:r>
            <a:endParaRPr sz="31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">
            <a:off x="6500400" y="1"/>
            <a:ext cx="2643600" cy="520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1220697" y="271331"/>
            <a:ext cx="6702600" cy="108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31" y="6552065"/>
            <a:ext cx="947539" cy="2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469250" y="488300"/>
            <a:ext cx="620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Assignment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557900" y="2794331"/>
            <a:ext cx="6030000" cy="2305500"/>
          </a:xfrm>
          <a:prstGeom prst="flowChartAlternateProcess">
            <a:avLst/>
          </a:prstGeom>
          <a:solidFill>
            <a:srgbClr val="00AAAA">
              <a:alpha val="23460"/>
            </a:srgbClr>
          </a:solidFill>
          <a:ln cap="flat" cmpd="sng" w="9525">
            <a:solidFill>
              <a:srgbClr val="33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3683700" y="3521963"/>
            <a:ext cx="177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Place Assignment Here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600" y="1638750"/>
            <a:ext cx="1601275" cy="149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950" y="4504400"/>
            <a:ext cx="1601275" cy="149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78093">
            <a:off x="-1483706" y="-3254581"/>
            <a:ext cx="4516536" cy="103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2005350" y="2088450"/>
            <a:ext cx="5133300" cy="2681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231" y="6552065"/>
            <a:ext cx="947539" cy="2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8043668" y="6552157"/>
            <a:ext cx="12213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ai4good.org</a:t>
            </a:r>
            <a:endParaRPr b="1" sz="85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732850" y="2951850"/>
            <a:ext cx="3678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Conclusion/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4455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1" sz="2500">
              <a:solidFill>
                <a:srgbClr val="334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545700">
            <a:off x="8043677" y="-553400"/>
            <a:ext cx="2857149" cy="655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